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81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2.png>
</file>

<file path=ppt/media/image3.sv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FB4E8-52AF-3BC6-F887-98B640252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B249368-386B-2467-C84C-8BC71F0FD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391ED0-3172-4ED5-D87E-9021DAB16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33EE98-25D9-3DC2-33C8-0588E3590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BDABB8-B6C6-0F2D-6DC4-E10CCDD5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6484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C51493-A071-9303-A9B5-BE4C65C2A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C6FB48A-B581-3DE1-27D4-D17F4F121B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3064AE-C266-14DE-7799-D6C468109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B49F2D-0A8C-A0A8-B80F-439E7D922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F4BF16-0113-4E1D-E89F-E6404C9A2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5138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E9AEBC2-5A48-E443-8EFD-9825662916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3A534DA-60D1-A9C5-6FA6-F39119113D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A0C247-BEB8-38F0-0A1B-8B8B52517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D00A385-41B3-ACF2-E2DF-AE47C3261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1C3DE4-4891-663D-F501-54C853332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63134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A4BD35-FF81-B5B1-D286-4AD062B8B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78112F-7182-7DF8-134F-7A4D14E0E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736B09-460B-C891-878C-5E6DF5FC3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1F383F-157C-F05D-034A-4AD1E464D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328EE1-CFD6-04C5-CC6E-11580154C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05496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8F06BD-084A-1D53-7854-622A1F8DB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0FDA376-EF3B-0E8D-01BE-C178E5B1E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23B7782-38D2-B46F-08EC-5D0D0E660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7568B8-7EBC-81A6-77DE-F6A1A0EF6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C937548-EC1E-15ED-89EC-91B2BA43D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5915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BD269F-EF34-E9BD-6C8C-0D8DCC850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E89BCD-66A7-F4EC-3030-1B89B7A171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79DCE9E-48D0-84AE-2D15-C74DF5B941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7A761AE-27AA-8DEB-D38B-E4DBE22DB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5F14591-DAD5-AD79-6478-2D6EE7DA8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AD41A71-F93A-6415-B473-3B90AB90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31349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E74CF4-C955-904D-18EC-605F231F5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3543271-5AA0-DD4E-3AE3-EE3F502E6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3A5A76-0190-FE72-ABDA-D7416E3A1E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3D9C930-6647-1067-E84E-F43D11122A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9565740-EDEC-7DCE-3189-4C729CF7E8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6E2961B-5BA7-F8CD-819B-960F8AFBE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AAFE13B-8819-B2FA-4C04-286B515A0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2CF322F-2011-9235-AF0C-3ECA562DD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03980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64CFE9-7ABC-9D28-7DC8-55F569884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25E0220-C61D-35E0-CF6B-58B864D62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6E70ACB-EE81-958E-686F-5F6D0C5E2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67D5838-DFCE-894F-1DF5-20E0C6D78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67474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C2E6D65-E559-25C4-E966-C635CEFD1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A08400A-9C6A-1B7B-E98C-CFB27C60E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1DC882B-DF0B-BDDE-2E1C-B26532EB9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53970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326D32-8E74-8E83-3E90-C5582C01A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A2F774-15BA-1A8B-8B46-82F0A7161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CC06EAD-28F6-8E94-B749-A8ABB857B8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6052ED6-A33F-406C-DF48-FF45B99E0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3772712-86F0-6EDD-8201-D2E391455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350BD0F-A4EB-2833-9D84-820AA1B96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0312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AA4B5E-1ACC-A7BF-D874-FD178BCCA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50EF02B-B00C-49E6-EE52-9E1A7BEAF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B668F0D-3AD6-9D81-F621-BC2F6521E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ADB039-18B5-3F65-5666-A2DD14157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B77410F-8AC1-D297-ACA2-889BCDC82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D29EF73-6BD4-6C5E-B998-F5BCC56AC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2590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C840304-B354-476F-1F8E-B12A6FAFB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D0B0B5-63B1-4D44-B49D-EB1E59367E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30072D-14E5-4ECB-0440-8985C8CFAE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A339F-F95E-45B0-AB32-58FF2F4937BB}" type="datetimeFigureOut">
              <a:rPr lang="es-MX" smtClean="0"/>
              <a:t>27/04/2023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E529C2F-EAC2-C6DE-3E12-C620FA741B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2A3616-6E8F-211D-DB3A-A317F6772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0BAAA-1328-442C-AA2D-43F50D82EEA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953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laneta Tierra GIF | Gfycat">
            <a:extLst>
              <a:ext uri="{FF2B5EF4-FFF2-40B4-BE49-F238E27FC236}">
                <a16:creationId xmlns:a16="http://schemas.microsoft.com/office/drawing/2014/main" id="{D9E63DE8-7FBD-7E7C-00FA-00A6913EF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1715"/>
            <a:ext cx="1219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1EBE29A4-0E20-C5BF-2289-392DF00CDFEC}"/>
              </a:ext>
            </a:extLst>
          </p:cNvPr>
          <p:cNvSpPr/>
          <p:nvPr/>
        </p:nvSpPr>
        <p:spPr>
          <a:xfrm>
            <a:off x="241739" y="89343"/>
            <a:ext cx="10804634" cy="462455"/>
          </a:xfrm>
          <a:prstGeom prst="roundRect">
            <a:avLst/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dirty="0">
                <a:solidFill>
                  <a:schemeClr val="bg1"/>
                </a:solidFill>
              </a:rPr>
              <a:t>¿Qué deseas saber?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2F89C10B-2EA1-8C9B-0A2E-9FC960BE1A77}"/>
              </a:ext>
            </a:extLst>
          </p:cNvPr>
          <p:cNvSpPr/>
          <p:nvPr/>
        </p:nvSpPr>
        <p:spPr>
          <a:xfrm>
            <a:off x="231228" y="725213"/>
            <a:ext cx="2554014" cy="5751787"/>
          </a:xfrm>
          <a:prstGeom prst="roundRect">
            <a:avLst>
              <a:gd name="adj" fmla="val 7614"/>
            </a:avLst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9388" indent="-179388">
              <a:buFont typeface="Arial" panose="020B0604020202020204" pitchFamily="34" charset="0"/>
              <a:buChar char="•"/>
            </a:pP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74B460E9-BE0B-8BFF-D6C5-67C683963B6C}"/>
              </a:ext>
            </a:extLst>
          </p:cNvPr>
          <p:cNvSpPr/>
          <p:nvPr/>
        </p:nvSpPr>
        <p:spPr>
          <a:xfrm>
            <a:off x="9406758" y="725212"/>
            <a:ext cx="2554014" cy="5751787"/>
          </a:xfrm>
          <a:prstGeom prst="roundRect">
            <a:avLst>
              <a:gd name="adj" fmla="val 7614"/>
            </a:avLst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9388" indent="-179388">
              <a:buFont typeface="Arial" panose="020B0604020202020204" pitchFamily="34" charset="0"/>
              <a:buChar char="•"/>
            </a:pP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3795059A-AA5D-1FB1-4764-32EBF78C2DF0}"/>
              </a:ext>
            </a:extLst>
          </p:cNvPr>
          <p:cNvSpPr/>
          <p:nvPr/>
        </p:nvSpPr>
        <p:spPr>
          <a:xfrm>
            <a:off x="11151475" y="89343"/>
            <a:ext cx="798785" cy="462455"/>
          </a:xfrm>
          <a:prstGeom prst="roundRect">
            <a:avLst/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3" name="Gráfico 12" descr="Engranaje único con relleno sólido">
            <a:extLst>
              <a:ext uri="{FF2B5EF4-FFF2-40B4-BE49-F238E27FC236}">
                <a16:creationId xmlns:a16="http://schemas.microsoft.com/office/drawing/2014/main" id="{84ACB25E-06FF-753C-1068-B3C3770199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03871" y="89343"/>
            <a:ext cx="491352" cy="49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56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laneta Tierra GIF | Gfycat">
            <a:extLst>
              <a:ext uri="{FF2B5EF4-FFF2-40B4-BE49-F238E27FC236}">
                <a16:creationId xmlns:a16="http://schemas.microsoft.com/office/drawing/2014/main" id="{D9E63DE8-7FBD-7E7C-00FA-00A6913EF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1715"/>
            <a:ext cx="1219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n auf Astral projection">
            <a:extLst>
              <a:ext uri="{FF2B5EF4-FFF2-40B4-BE49-F238E27FC236}">
                <a16:creationId xmlns:a16="http://schemas.microsoft.com/office/drawing/2014/main" id="{9E314F3B-804F-5B8F-F3DC-AF130A81B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832549"/>
            <a:ext cx="12192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2F89C10B-2EA1-8C9B-0A2E-9FC960BE1A77}"/>
              </a:ext>
            </a:extLst>
          </p:cNvPr>
          <p:cNvSpPr/>
          <p:nvPr/>
        </p:nvSpPr>
        <p:spPr>
          <a:xfrm>
            <a:off x="231228" y="725213"/>
            <a:ext cx="2554014" cy="5751787"/>
          </a:xfrm>
          <a:prstGeom prst="roundRect">
            <a:avLst>
              <a:gd name="adj" fmla="val 7614"/>
            </a:avLst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Agricultura</a:t>
            </a:r>
          </a:p>
          <a:p>
            <a:pPr marL="357188" lvl="1" indent="-173038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Arroz</a:t>
            </a:r>
          </a:p>
          <a:p>
            <a:pPr marL="536575" lvl="2" indent="-157163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Agua</a:t>
            </a:r>
          </a:p>
          <a:p>
            <a:pPr marL="536575" lvl="2" indent="-157163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Frecuencia</a:t>
            </a:r>
          </a:p>
          <a:p>
            <a:pPr marL="357188" lvl="1" indent="-173038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Frijol</a:t>
            </a:r>
          </a:p>
          <a:p>
            <a:pPr marL="536575" lvl="2" indent="-73025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Agua</a:t>
            </a:r>
          </a:p>
          <a:p>
            <a:pPr marL="536575" lvl="2" indent="-73025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Frecuencia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74B460E9-BE0B-8BFF-D6C5-67C683963B6C}"/>
              </a:ext>
            </a:extLst>
          </p:cNvPr>
          <p:cNvSpPr/>
          <p:nvPr/>
        </p:nvSpPr>
        <p:spPr>
          <a:xfrm>
            <a:off x="9406758" y="725212"/>
            <a:ext cx="2554014" cy="5751787"/>
          </a:xfrm>
          <a:prstGeom prst="roundRect">
            <a:avLst>
              <a:gd name="adj" fmla="val 7614"/>
            </a:avLst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El </a:t>
            </a:r>
            <a:r>
              <a:rPr lang="es-MX" b="1" dirty="0">
                <a:solidFill>
                  <a:schemeClr val="bg1"/>
                </a:solidFill>
              </a:rPr>
              <a:t>arroz</a:t>
            </a:r>
            <a:r>
              <a:rPr lang="es-MX" dirty="0">
                <a:solidFill>
                  <a:schemeClr val="bg1"/>
                </a:solidFill>
              </a:rPr>
              <a:t> requiere de 360mm de agua con una frecuencia de…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El </a:t>
            </a:r>
            <a:r>
              <a:rPr lang="es-MX" b="1" dirty="0">
                <a:solidFill>
                  <a:schemeClr val="bg1"/>
                </a:solidFill>
              </a:rPr>
              <a:t>frijol</a:t>
            </a:r>
            <a:r>
              <a:rPr lang="es-MX" dirty="0">
                <a:solidFill>
                  <a:schemeClr val="bg1"/>
                </a:solidFill>
              </a:rPr>
              <a:t> requiere de 360mm de agua con una frecuencia de…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778B6BF8-F269-8234-FC42-0124E3EBF0EC}"/>
              </a:ext>
            </a:extLst>
          </p:cNvPr>
          <p:cNvSpPr/>
          <p:nvPr/>
        </p:nvSpPr>
        <p:spPr>
          <a:xfrm>
            <a:off x="241739" y="89343"/>
            <a:ext cx="10804634" cy="462455"/>
          </a:xfrm>
          <a:prstGeom prst="roundRect">
            <a:avLst/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dirty="0">
                <a:solidFill>
                  <a:schemeClr val="bg1"/>
                </a:solidFill>
              </a:rPr>
              <a:t>¿Qué cantidad de agua requieren el arroz y el frijol y con qué frecuencia?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FEA2F962-2C9F-DC2F-97C7-0F02D6476791}"/>
              </a:ext>
            </a:extLst>
          </p:cNvPr>
          <p:cNvSpPr/>
          <p:nvPr/>
        </p:nvSpPr>
        <p:spPr>
          <a:xfrm>
            <a:off x="11151475" y="89343"/>
            <a:ext cx="798785" cy="462455"/>
          </a:xfrm>
          <a:prstGeom prst="roundRect">
            <a:avLst/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4" name="Gráfico 3" descr="Engranaje único con relleno sólido">
            <a:extLst>
              <a:ext uri="{FF2B5EF4-FFF2-40B4-BE49-F238E27FC236}">
                <a16:creationId xmlns:a16="http://schemas.microsoft.com/office/drawing/2014/main" id="{D84BDD9F-0450-E38A-02C3-9E6344D8B2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03871" y="89343"/>
            <a:ext cx="491352" cy="49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101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laneta Tierra GIF | Gfycat">
            <a:extLst>
              <a:ext uri="{FF2B5EF4-FFF2-40B4-BE49-F238E27FC236}">
                <a16:creationId xmlns:a16="http://schemas.microsoft.com/office/drawing/2014/main" id="{D9E63DE8-7FBD-7E7C-00FA-00A6913EF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1715"/>
            <a:ext cx="1219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2F89C10B-2EA1-8C9B-0A2E-9FC960BE1A77}"/>
              </a:ext>
            </a:extLst>
          </p:cNvPr>
          <p:cNvSpPr/>
          <p:nvPr/>
        </p:nvSpPr>
        <p:spPr>
          <a:xfrm>
            <a:off x="231228" y="725213"/>
            <a:ext cx="2554014" cy="5751787"/>
          </a:xfrm>
          <a:prstGeom prst="roundRect">
            <a:avLst>
              <a:gd name="adj" fmla="val 7614"/>
            </a:avLst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Agricultura</a:t>
            </a:r>
          </a:p>
          <a:p>
            <a:pPr marL="357188" lvl="1" indent="-173038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Arroz</a:t>
            </a:r>
          </a:p>
          <a:p>
            <a:pPr marL="536575" lvl="2" indent="-157163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Agua</a:t>
            </a:r>
          </a:p>
          <a:p>
            <a:pPr marL="536575" lvl="2" indent="-157163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Frecuencia</a:t>
            </a:r>
          </a:p>
          <a:p>
            <a:pPr marL="357188" lvl="1" indent="-173038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Frijol</a:t>
            </a:r>
          </a:p>
          <a:p>
            <a:pPr marL="536575" lvl="2" indent="-73025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Agua</a:t>
            </a:r>
          </a:p>
          <a:p>
            <a:pPr marL="536575" lvl="2" indent="-73025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Frecuencia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74B460E9-BE0B-8BFF-D6C5-67C683963B6C}"/>
              </a:ext>
            </a:extLst>
          </p:cNvPr>
          <p:cNvSpPr/>
          <p:nvPr/>
        </p:nvSpPr>
        <p:spPr>
          <a:xfrm>
            <a:off x="9406758" y="725212"/>
            <a:ext cx="2554014" cy="5751787"/>
          </a:xfrm>
          <a:prstGeom prst="roundRect">
            <a:avLst>
              <a:gd name="adj" fmla="val 7614"/>
            </a:avLst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179388" indent="-179388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El </a:t>
            </a:r>
            <a:r>
              <a:rPr lang="es-MX" b="1" dirty="0">
                <a:solidFill>
                  <a:schemeClr val="bg1"/>
                </a:solidFill>
              </a:rPr>
              <a:t>arroz</a:t>
            </a:r>
            <a:r>
              <a:rPr lang="es-MX" dirty="0">
                <a:solidFill>
                  <a:schemeClr val="bg1"/>
                </a:solidFill>
              </a:rPr>
              <a:t> requiere de 360mm de agua con una frecuencia de…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s-MX" dirty="0">
                <a:solidFill>
                  <a:schemeClr val="bg1"/>
                </a:solidFill>
              </a:rPr>
              <a:t>El </a:t>
            </a:r>
            <a:r>
              <a:rPr lang="es-MX" b="1" dirty="0">
                <a:solidFill>
                  <a:schemeClr val="bg1"/>
                </a:solidFill>
              </a:rPr>
              <a:t>frijol</a:t>
            </a:r>
            <a:r>
              <a:rPr lang="es-MX" dirty="0">
                <a:solidFill>
                  <a:schemeClr val="bg1"/>
                </a:solidFill>
              </a:rPr>
              <a:t> requiere de 360mm de agua con una frecuencia de…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778B6BF8-F269-8234-FC42-0124E3EBF0EC}"/>
              </a:ext>
            </a:extLst>
          </p:cNvPr>
          <p:cNvSpPr/>
          <p:nvPr/>
        </p:nvSpPr>
        <p:spPr>
          <a:xfrm>
            <a:off x="241739" y="89343"/>
            <a:ext cx="10804634" cy="462455"/>
          </a:xfrm>
          <a:prstGeom prst="roundRect">
            <a:avLst/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dirty="0">
                <a:solidFill>
                  <a:schemeClr val="bg1"/>
                </a:solidFill>
              </a:rPr>
              <a:t>¿Qué cantidad de agua requieren el arroz y el frijol y con qué frecuencia?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FEA2F962-2C9F-DC2F-97C7-0F02D6476791}"/>
              </a:ext>
            </a:extLst>
          </p:cNvPr>
          <p:cNvSpPr/>
          <p:nvPr/>
        </p:nvSpPr>
        <p:spPr>
          <a:xfrm>
            <a:off x="11151475" y="89343"/>
            <a:ext cx="798785" cy="462455"/>
          </a:xfrm>
          <a:prstGeom prst="roundRect">
            <a:avLst/>
          </a:prstGeom>
          <a:solidFill>
            <a:srgbClr val="404040">
              <a:alpha val="5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4" name="Gráfico 3" descr="Engranaje único con relleno sólido">
            <a:extLst>
              <a:ext uri="{FF2B5EF4-FFF2-40B4-BE49-F238E27FC236}">
                <a16:creationId xmlns:a16="http://schemas.microsoft.com/office/drawing/2014/main" id="{D84BDD9F-0450-E38A-02C3-9E6344D8B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03871" y="89343"/>
            <a:ext cx="491352" cy="49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021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</TotalTime>
  <Words>99</Words>
  <Application>Microsoft Office PowerPoint</Application>
  <PresentationFormat>Panorámica</PresentationFormat>
  <Paragraphs>21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Cosme Ernesto Santiesteban Toca</dc:creator>
  <cp:lastModifiedBy>Cosme Ernesto Santiesteban Toca</cp:lastModifiedBy>
  <cp:revision>1</cp:revision>
  <dcterms:created xsi:type="dcterms:W3CDTF">2023-04-27T21:09:00Z</dcterms:created>
  <dcterms:modified xsi:type="dcterms:W3CDTF">2023-04-28T13:28:31Z</dcterms:modified>
</cp:coreProperties>
</file>

<file path=docProps/thumbnail.jpeg>
</file>